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15"/>
  </p:notesMasterIdLst>
  <p:sldIdLst>
    <p:sldId id="256" r:id="rId4"/>
    <p:sldId id="257" r:id="rId5"/>
    <p:sldId id="259" r:id="rId6"/>
    <p:sldId id="258" r:id="rId7"/>
    <p:sldId id="266" r:id="rId8"/>
    <p:sldId id="267" r:id="rId9"/>
    <p:sldId id="268" r:id="rId10"/>
    <p:sldId id="270" r:id="rId11"/>
    <p:sldId id="271" r:id="rId12"/>
    <p:sldId id="264" r:id="rId13"/>
    <p:sldId id="269" r:id="rId1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090"/>
    <a:srgbClr val="0080B0"/>
    <a:srgbClr val="0086BB"/>
    <a:srgbClr val="DEE7EC"/>
    <a:srgbClr val="ABFFFF"/>
    <a:srgbClr val="A7DDE9"/>
    <a:srgbClr val="004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658"/>
  </p:normalViewPr>
  <p:slideViewPr>
    <p:cSldViewPr>
      <p:cViewPr varScale="1">
        <p:scale>
          <a:sx n="91" d="100"/>
          <a:sy n="91" d="100"/>
        </p:scale>
        <p:origin x="1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59B25C-605B-8C4D-ABB1-49D3E39845D7}" type="datetimeFigureOut">
              <a:rPr lang="de-DE"/>
              <a:pPr>
                <a:defRPr/>
              </a:pPr>
              <a:t>24.01.17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EE2F879-D944-3042-B6EA-381B1580F432}" type="slidenum">
              <a:rPr lang="de-DE" altLang="x-none"/>
              <a:pPr/>
              <a:t>‹#›</a:t>
            </a:fld>
            <a:endParaRPr lang="de-D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9206FAC-5B9D-194B-A319-A7AE29D82002}" type="slidenum">
              <a:rPr lang="de-DE" altLang="x-none">
                <a:latin typeface="Calibri" charset="0"/>
              </a:rPr>
              <a:pPr eaLnBrk="1" hangingPunct="1"/>
              <a:t>1</a:t>
            </a:fld>
            <a:endParaRPr lang="de-DE" altLang="x-none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4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8911700F-CA69-7F48-A5AD-D489A0094B40}" type="datetimeFigureOut">
              <a:rPr lang="de-AT"/>
              <a:pPr>
                <a:defRPr/>
              </a:pPr>
              <a:t>24.01.17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8F1BD315-3922-B240-889A-BC6BD6C5E3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98962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D8C0B64-6838-0D48-B978-AD7591B1D8AF}" type="datetimeFigureOut">
              <a:rPr lang="de-DE"/>
              <a:pPr>
                <a:defRPr/>
              </a:pPr>
              <a:t>24.01.17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DCA5D411-12D6-B843-8918-4E23F5AF4741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41385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49957E4-460A-D646-9E38-BFE9DFF9C4D5}" type="datetimeFigureOut">
              <a:rPr lang="de-AT"/>
              <a:pPr>
                <a:defRPr/>
              </a:pPr>
              <a:t>24.01.17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5FFE96A5-A2BD-E448-8229-75355A7DE6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341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BF2F68-FB25-8B4A-8451-BA1F03229907}" type="datetimeFigureOut">
              <a:rPr lang="de-DE"/>
              <a:pPr>
                <a:defRPr/>
              </a:pPr>
              <a:t>24.01.17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E2A4BD19-150C-6E44-B0E0-0B05FA324077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63605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</p:grpSp>
      <p:pic>
        <p:nvPicPr>
          <p:cNvPr id="1028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203575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20D992-5D1A-EE4E-95AD-FEFCF867A4AB}" type="datetimeFigureOut">
              <a:rPr lang="de-DE"/>
              <a:pPr>
                <a:defRPr/>
              </a:pPr>
              <a:t>24.01.17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6B3FAFA-D5E7-E54C-9AC4-F4E45782E812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2DAB777-2E2C-834A-9C19-E4A7B467B28E}" type="datetimeFigureOut">
              <a:rPr lang="de-DE"/>
              <a:pPr>
                <a:defRPr/>
              </a:pPr>
              <a:t>24.01.17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7B1513D4-46B6-EF47-8BDD-4F7841C6E7C1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755577" y="3541440"/>
            <a:ext cx="7031112" cy="1255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de-DE" sz="4400" b="1" dirty="0" smtClean="0">
                <a:latin typeface="Arial" charset="0"/>
                <a:ea typeface="Arial" charset="0"/>
                <a:cs typeface="Arial" charset="0"/>
              </a:rPr>
              <a:t>Emergency Call</a:t>
            </a:r>
            <a:endParaRPr lang="de-DE" altLang="de-DE" sz="4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2195736" y="5661248"/>
            <a:ext cx="6215062" cy="928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101.455 Modellig and Simulation</a:t>
            </a:r>
          </a:p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2016W</a:t>
            </a:r>
            <a:endParaRPr lang="de-DE" altLang="de-DE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Untertitel 2"/>
          <p:cNvSpPr txBox="1">
            <a:spLocks/>
          </p:cNvSpPr>
          <p:nvPr/>
        </p:nvSpPr>
        <p:spPr bwMode="auto">
          <a:xfrm>
            <a:off x="179512" y="6013871"/>
            <a:ext cx="352839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Group 14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_running_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01" y="1465600"/>
            <a:ext cx="8370039" cy="5299921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224" y="836712"/>
            <a:ext cx="7429552" cy="114300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6699"/>
                </a:solidFill>
              </a:rPr>
              <a:t>Demo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0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References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458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9626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Content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82634"/>
            <a:ext cx="7429552" cy="3554419"/>
          </a:xfrm>
        </p:spPr>
        <p:txBody>
          <a:bodyPr/>
          <a:lstStyle/>
          <a:p>
            <a:pPr marL="457200" indent="-457200" algn="just">
              <a:buFont typeface="Courier New" charset="0"/>
              <a:buChar char="o"/>
            </a:pPr>
            <a:r>
              <a:rPr lang="en-US" sz="2800" dirty="0"/>
              <a:t>Software </a:t>
            </a:r>
            <a:r>
              <a:rPr lang="en-US" sz="2800" dirty="0" smtClean="0"/>
              <a:t>Used</a:t>
            </a:r>
            <a:endParaRPr lang="en-US" sz="2800" dirty="0" smtClean="0"/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Task </a:t>
            </a:r>
            <a:r>
              <a:rPr lang="en-US" sz="2800" dirty="0" smtClean="0"/>
              <a:t>Description</a:t>
            </a:r>
            <a:endParaRPr lang="en-US" sz="2800" dirty="0" smtClean="0"/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Implementation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Statistics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Demo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References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810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Software Used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2873479"/>
          </a:xfrm>
        </p:spPr>
        <p:txBody>
          <a:bodyPr/>
          <a:lstStyle/>
          <a:p>
            <a:pPr>
              <a:buFont typeface="Courier New" charset="0"/>
              <a:buChar char="o"/>
            </a:pPr>
            <a:r>
              <a:rPr lang="en-US" sz="2800" dirty="0" smtClean="0"/>
              <a:t>Simulation tool that </a:t>
            </a:r>
            <a:r>
              <a:rPr lang="en-US" sz="2800" dirty="0" smtClean="0"/>
              <a:t>supports</a:t>
            </a:r>
            <a:endParaRPr lang="en-US" sz="2800" dirty="0" smtClean="0"/>
          </a:p>
          <a:p>
            <a:pPr lvl="1"/>
            <a:r>
              <a:rPr lang="en-US" sz="2400" dirty="0" smtClean="0"/>
              <a:t>System Dynamics</a:t>
            </a:r>
          </a:p>
          <a:p>
            <a:pPr lvl="1"/>
            <a:r>
              <a:rPr lang="en-US" sz="2400" dirty="0" smtClean="0"/>
              <a:t>Discrete Events</a:t>
            </a:r>
          </a:p>
          <a:p>
            <a:pPr lvl="1"/>
            <a:r>
              <a:rPr lang="en-US" sz="2400" dirty="0" smtClean="0"/>
              <a:t>Agent-Based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41" y="4077072"/>
            <a:ext cx="4310119" cy="1872208"/>
          </a:xfrm>
        </p:spPr>
      </p:pic>
    </p:spTree>
    <p:extLst>
      <p:ext uri="{BB962C8B-B14F-4D97-AF65-F5344CB8AC3E}">
        <p14:creationId xmlns:p14="http://schemas.microsoft.com/office/powerpoint/2010/main" val="2493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2" cy="4257592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 received every 50 </a:t>
            </a:r>
            <a:r>
              <a:rPr lang="en-US" dirty="0" smtClean="0"/>
              <a:t>min</a:t>
            </a:r>
            <a:endParaRPr lang="en-US" dirty="0"/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Normal patients and life-threatening </a:t>
            </a:r>
            <a:r>
              <a:rPr lang="en-US" dirty="0" smtClean="0"/>
              <a:t>patients</a:t>
            </a:r>
            <a:endParaRPr lang="en-US" dirty="0" smtClean="0"/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Calls are collected in </a:t>
            </a:r>
            <a:r>
              <a:rPr lang="en-US" dirty="0" smtClean="0"/>
              <a:t>queue</a:t>
            </a:r>
            <a:endParaRPr lang="en-US" dirty="0" smtClean="0"/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Doctor receives the address of the patient and treats </a:t>
            </a:r>
            <a:r>
              <a:rPr lang="en-US" dirty="0" smtClean="0"/>
              <a:t>him</a:t>
            </a: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72" y="4418884"/>
            <a:ext cx="3193857" cy="2250476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7" y="1979719"/>
            <a:ext cx="3384376" cy="4672209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Population in the districts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t="1476" r="1946"/>
          <a:stretch/>
        </p:blipFill>
        <p:spPr>
          <a:xfrm>
            <a:off x="4139952" y="1844824"/>
            <a:ext cx="4392488" cy="48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220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7405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404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71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TU_Powerpoint_Vorlage_logo_geografische_verortung_bild</Template>
  <TotalTime>664</TotalTime>
  <Words>70</Words>
  <Application>Microsoft Macintosh PowerPoint</Application>
  <PresentationFormat>On-screen Show (4:3)</PresentationFormat>
  <Paragraphs>30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Courier New</vt:lpstr>
      <vt:lpstr>Symbol</vt:lpstr>
      <vt:lpstr>Wingdings</vt:lpstr>
      <vt:lpstr>Arial</vt:lpstr>
      <vt:lpstr>TU_Powerpoint_Vorlage</vt:lpstr>
      <vt:lpstr>Inhalt_blauer_Rahmen</vt:lpstr>
      <vt:lpstr>Inhalt_weißer_Rahmen</vt:lpstr>
      <vt:lpstr>Emergency Call</vt:lpstr>
      <vt:lpstr>Content</vt:lpstr>
      <vt:lpstr>Software Used</vt:lpstr>
      <vt:lpstr>Task Description</vt:lpstr>
      <vt:lpstr>Task Description</vt:lpstr>
      <vt:lpstr>Task Description</vt:lpstr>
      <vt:lpstr>Implementation</vt:lpstr>
      <vt:lpstr>Implementation</vt:lpstr>
      <vt:lpstr>Implementation</vt:lpstr>
      <vt:lpstr>Demo</vt:lpstr>
      <vt:lpstr>References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Call</dc:title>
  <dc:creator>nanyic</dc:creator>
  <cp:lastModifiedBy>nanyic</cp:lastModifiedBy>
  <cp:revision>27</cp:revision>
  <dcterms:created xsi:type="dcterms:W3CDTF">2017-01-23T21:43:07Z</dcterms:created>
  <dcterms:modified xsi:type="dcterms:W3CDTF">2017-01-24T23:51:20Z</dcterms:modified>
</cp:coreProperties>
</file>